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9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7887" autoAdjust="0"/>
  </p:normalViewPr>
  <p:slideViewPr>
    <p:cSldViewPr snapToGrid="0" showGuides="1">
      <p:cViewPr varScale="1">
        <p:scale>
          <a:sx n="102" d="100"/>
          <a:sy n="102" d="100"/>
        </p:scale>
        <p:origin x="759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11/27/2025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background with a globe and text&#10;&#10;AI-generated content may be incorrect.">
            <a:extLst>
              <a:ext uri="{FF2B5EF4-FFF2-40B4-BE49-F238E27FC236}">
                <a16:creationId xmlns:a16="http://schemas.microsoft.com/office/drawing/2014/main" id="{2387644B-5574-6E26-E970-AAC6152BF2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-37514" y="0"/>
            <a:ext cx="12229514" cy="6837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65010"/>
            <a:ext cx="12192000" cy="1491176"/>
          </a:xfrm>
        </p:spPr>
        <p:txBody>
          <a:bodyPr anchor="b"/>
          <a:lstStyle/>
          <a:p>
            <a:r>
              <a:rPr lang="zh-CN" altLang="en-US" sz="96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创世纪使命计划</a:t>
            </a:r>
            <a:endParaRPr lang="en-US" sz="96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0569E2-6AE7-7A7F-8073-1E8F9703F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916" y="5997527"/>
            <a:ext cx="2693260" cy="559424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en-US" altLang="zh-CN" dirty="0"/>
              <a:t>Xiaoqi Zhao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51</TotalTime>
  <Words>6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Arial</vt:lpstr>
      <vt:lpstr>Calibri</vt:lpstr>
      <vt:lpstr>Custom</vt:lpstr>
      <vt:lpstr>创世纪使命计划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</cp:revision>
  <dcterms:created xsi:type="dcterms:W3CDTF">2025-11-27T14:52:50Z</dcterms:created>
  <dcterms:modified xsi:type="dcterms:W3CDTF">2025-11-27T15:48:12Z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19540963-e559-4020-8a90-fe8a502c2801_Enabled">
    <vt:lpwstr>true</vt:lpwstr>
  </property>
  <property fmtid="{D5CDD505-2E9C-101B-9397-08002B2CF9AE}" pid="5" name="MSIP_Label_19540963-e559-4020-8a90-fe8a502c2801_SetDate">
    <vt:lpwstr>2025-11-27T14:56:17Z</vt:lpwstr>
  </property>
  <property fmtid="{D5CDD505-2E9C-101B-9397-08002B2CF9AE}" pid="6" name="MSIP_Label_19540963-e559-4020-8a90-fe8a502c2801_Method">
    <vt:lpwstr>Standard</vt:lpwstr>
  </property>
  <property fmtid="{D5CDD505-2E9C-101B-9397-08002B2CF9AE}" pid="7" name="MSIP_Label_19540963-e559-4020-8a90-fe8a502c2801_Name">
    <vt:lpwstr>19540963-e559-4020-8a90-fe8a502c2801</vt:lpwstr>
  </property>
  <property fmtid="{D5CDD505-2E9C-101B-9397-08002B2CF9AE}" pid="8" name="MSIP_Label_19540963-e559-4020-8a90-fe8a502c2801_SiteId">
    <vt:lpwstr>f25493ae-1c98-41d7-8a33-0be75f5fe603</vt:lpwstr>
  </property>
  <property fmtid="{D5CDD505-2E9C-101B-9397-08002B2CF9AE}" pid="9" name="MSIP_Label_19540963-e559-4020-8a90-fe8a502c2801_ActionId">
    <vt:lpwstr>c944a851-17f8-4b21-b0e9-f14de2d138e7</vt:lpwstr>
  </property>
  <property fmtid="{D5CDD505-2E9C-101B-9397-08002B2CF9AE}" pid="10" name="MSIP_Label_19540963-e559-4020-8a90-fe8a502c2801_ContentBits">
    <vt:lpwstr>0</vt:lpwstr>
  </property>
  <property fmtid="{D5CDD505-2E9C-101B-9397-08002B2CF9AE}" pid="11" name="MSIP_Label_19540963-e559-4020-8a90-fe8a502c2801_Tag">
    <vt:lpwstr>10, 3, 0, 1</vt:lpwstr>
  </property>
</Properties>
</file>